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72" y="-22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77C695-DC91-4C43-883F-A049328B1347}" type="datetimeFigureOut">
              <a:rPr lang="en-US" smtClean="0"/>
              <a:pPr/>
              <a:t>4/30/2014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7554B9-1463-4817-9244-DE34A8031E60}" type="slidenum">
              <a:rPr lang="en-AU" smtClean="0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13EB2-426F-4B6B-90A8-266298F0728C}" type="datetimeFigureOut">
              <a:rPr lang="en-US" smtClean="0"/>
              <a:pPr/>
              <a:t>4/30/2014</a:t>
            </a:fld>
            <a:endParaRPr lang="en-A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8CACB-4512-4B24-8546-64011AAA49C3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13EB2-426F-4B6B-90A8-266298F0728C}" type="datetimeFigureOut">
              <a:rPr lang="en-US" smtClean="0"/>
              <a:pPr/>
              <a:t>4/30/2014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8CACB-4512-4B24-8546-64011AAA49C3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13EB2-426F-4B6B-90A8-266298F0728C}" type="datetimeFigureOut">
              <a:rPr lang="en-US" smtClean="0"/>
              <a:pPr/>
              <a:t>4/30/2014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8CACB-4512-4B24-8546-64011AAA49C3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13EB2-426F-4B6B-90A8-266298F0728C}" type="datetimeFigureOut">
              <a:rPr lang="en-US" smtClean="0"/>
              <a:pPr/>
              <a:t>4/30/2014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8CACB-4512-4B24-8546-64011AAA49C3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13EB2-426F-4B6B-90A8-266298F0728C}" type="datetimeFigureOut">
              <a:rPr lang="en-US" smtClean="0"/>
              <a:pPr/>
              <a:t>4/30/2014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8CACB-4512-4B24-8546-64011AAA49C3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13EB2-426F-4B6B-90A8-266298F0728C}" type="datetimeFigureOut">
              <a:rPr lang="en-US" smtClean="0"/>
              <a:pPr/>
              <a:t>4/30/2014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8CACB-4512-4B24-8546-64011AAA49C3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13EB2-426F-4B6B-90A8-266298F0728C}" type="datetimeFigureOut">
              <a:rPr lang="en-US" smtClean="0"/>
              <a:pPr/>
              <a:t>4/30/2014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8CACB-4512-4B24-8546-64011AAA49C3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13EB2-426F-4B6B-90A8-266298F0728C}" type="datetimeFigureOut">
              <a:rPr lang="en-US" smtClean="0"/>
              <a:pPr/>
              <a:t>4/30/2014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8CACB-4512-4B24-8546-64011AAA49C3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13EB2-426F-4B6B-90A8-266298F0728C}" type="datetimeFigureOut">
              <a:rPr lang="en-US" smtClean="0"/>
              <a:pPr/>
              <a:t>4/30/2014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8CACB-4512-4B24-8546-64011AAA49C3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13EB2-426F-4B6B-90A8-266298F0728C}" type="datetimeFigureOut">
              <a:rPr lang="en-US" smtClean="0"/>
              <a:pPr/>
              <a:t>4/30/2014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8CACB-4512-4B24-8546-64011AAA49C3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13EB2-426F-4B6B-90A8-266298F0728C}" type="datetimeFigureOut">
              <a:rPr lang="en-US" smtClean="0"/>
              <a:pPr/>
              <a:t>4/30/2014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DD8CACB-4512-4B24-8546-64011AAA49C3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C013EB2-426F-4B6B-90A8-266298F0728C}" type="datetimeFigureOut">
              <a:rPr lang="en-US" smtClean="0"/>
              <a:pPr/>
              <a:t>4/30/2014</a:t>
            </a:fld>
            <a:endParaRPr lang="en-A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DD8CACB-4512-4B24-8546-64011AAA49C3}" type="slidenum">
              <a:rPr lang="en-AU" smtClean="0"/>
              <a:pPr/>
              <a:t>‹#›</a:t>
            </a:fld>
            <a:endParaRPr lang="en-A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CamSales\Desktop\Car%20Kit%20Pics\Battery%20Powered%20Car%20Pics\IMG_3732.MOV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1142984"/>
            <a:ext cx="7772400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en-AU" sz="5300" b="1" i="1" u="sng" dirty="0" smtClean="0">
                <a:solidFill>
                  <a:srgbClr val="FF0000"/>
                </a:solidFill>
              </a:rPr>
              <a:t>BATTERY POWERED CAR KIT</a:t>
            </a:r>
            <a:r>
              <a:rPr lang="en-AU" b="1" i="1" dirty="0" smtClean="0"/>
              <a:t/>
            </a:r>
            <a:br>
              <a:rPr lang="en-AU" b="1" i="1" dirty="0" smtClean="0"/>
            </a:br>
            <a:r>
              <a:rPr lang="en-AU" b="1" i="1" dirty="0" smtClean="0"/>
              <a:t>28CKIT1</a:t>
            </a:r>
            <a:br>
              <a:rPr lang="en-AU" b="1" i="1" dirty="0" smtClean="0"/>
            </a:br>
            <a:r>
              <a:rPr lang="en-AU" b="1" i="1" dirty="0" smtClean="0"/>
              <a:t>(ASSEMBLY INTRUCTIONS)</a:t>
            </a:r>
            <a:endParaRPr lang="en-AU" b="1" i="1" dirty="0"/>
          </a:p>
        </p:txBody>
      </p:sp>
      <p:pic>
        <p:nvPicPr>
          <p:cNvPr id="5" name="Picture 4" descr="2014-04-28 13.54.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71736" y="2786058"/>
            <a:ext cx="3857620" cy="289321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 descr="C:\Users\CamSales\Desktop\colour log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44" y="6000768"/>
            <a:ext cx="1500198" cy="701323"/>
          </a:xfrm>
          <a:prstGeom prst="rect">
            <a:avLst/>
          </a:prstGeom>
          <a:noFill/>
        </p:spPr>
      </p:pic>
    </p:spTree>
  </p:cSld>
  <p:clrMapOvr>
    <a:masterClrMapping/>
  </p:clrMapOvr>
  <p:transition advTm="5000"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857232"/>
            <a:ext cx="8229600" cy="2143139"/>
          </a:xfrm>
        </p:spPr>
        <p:txBody>
          <a:bodyPr/>
          <a:lstStyle/>
          <a:p>
            <a:r>
              <a:rPr lang="en-AU" dirty="0" smtClean="0"/>
              <a:t>Insert both AA Batteries into the Battery Holder.</a:t>
            </a:r>
          </a:p>
          <a:p>
            <a:r>
              <a:rPr lang="en-AU" dirty="0" smtClean="0"/>
              <a:t>Remove plastic covers from the wire ends.</a:t>
            </a:r>
          </a:p>
          <a:p>
            <a:r>
              <a:rPr lang="en-AU" dirty="0" smtClean="0"/>
              <a:t>Place Connector Tabs over the wire ends &amp; crimp with flat nose pliers.</a:t>
            </a:r>
            <a:endParaRPr lang="en-AU" dirty="0"/>
          </a:p>
        </p:txBody>
      </p:sp>
      <p:pic>
        <p:nvPicPr>
          <p:cNvPr id="4" name="Picture 3" descr="2014-04-28 12.08.59.jpg"/>
          <p:cNvPicPr>
            <a:picLocks noChangeAspect="1"/>
          </p:cNvPicPr>
          <p:nvPr/>
        </p:nvPicPr>
        <p:blipFill>
          <a:blip r:embed="rId2" cstate="print"/>
          <a:srcRect l="13586" r="12500"/>
          <a:stretch>
            <a:fillRect/>
          </a:stretch>
        </p:blipFill>
        <p:spPr>
          <a:xfrm rot="16200000" flipV="1">
            <a:off x="303568" y="3339714"/>
            <a:ext cx="2428892" cy="24645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 descr="2014-04-28 12.10.52.jpg"/>
          <p:cNvPicPr>
            <a:picLocks noChangeAspect="1"/>
          </p:cNvPicPr>
          <p:nvPr/>
        </p:nvPicPr>
        <p:blipFill>
          <a:blip r:embed="rId3" cstate="print"/>
          <a:srcRect l="23256" r="16278"/>
          <a:stretch>
            <a:fillRect/>
          </a:stretch>
        </p:blipFill>
        <p:spPr>
          <a:xfrm rot="5400000" flipV="1">
            <a:off x="3437910" y="2634264"/>
            <a:ext cx="1857388" cy="23038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 descr="2014-04-28 12.13.15.jpg"/>
          <p:cNvPicPr>
            <a:picLocks noChangeAspect="1"/>
          </p:cNvPicPr>
          <p:nvPr/>
        </p:nvPicPr>
        <p:blipFill>
          <a:blip r:embed="rId4" cstate="print"/>
          <a:srcRect l="10714" t="26191" b="33333"/>
          <a:stretch>
            <a:fillRect/>
          </a:stretch>
        </p:blipFill>
        <p:spPr>
          <a:xfrm rot="10800000">
            <a:off x="2928927" y="4857760"/>
            <a:ext cx="2941538" cy="10001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 descr="2014-04-28 12.17.3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6200000">
            <a:off x="6362412" y="3067347"/>
            <a:ext cx="2169910" cy="28932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785794"/>
            <a:ext cx="8229600" cy="1643074"/>
          </a:xfrm>
        </p:spPr>
        <p:txBody>
          <a:bodyPr/>
          <a:lstStyle/>
          <a:p>
            <a:r>
              <a:rPr lang="en-AU" dirty="0" smtClean="0"/>
              <a:t>Use glue gun to attach Plastic Straw onto car base.</a:t>
            </a:r>
          </a:p>
          <a:p>
            <a:r>
              <a:rPr lang="en-AU" dirty="0" smtClean="0"/>
              <a:t>Align the straw in the centre of the wheel arch.</a:t>
            </a:r>
          </a:p>
          <a:p>
            <a:r>
              <a:rPr lang="en-AU" dirty="0" smtClean="0"/>
              <a:t>Repeat step for rear wheels.</a:t>
            </a:r>
            <a:endParaRPr lang="en-AU" dirty="0"/>
          </a:p>
        </p:txBody>
      </p:sp>
      <p:pic>
        <p:nvPicPr>
          <p:cNvPr id="4" name="Picture 3" descr="2014-04-28 13.11.41.jpg"/>
          <p:cNvPicPr>
            <a:picLocks noChangeAspect="1"/>
          </p:cNvPicPr>
          <p:nvPr/>
        </p:nvPicPr>
        <p:blipFill>
          <a:blip r:embed="rId2" cstate="print"/>
          <a:srcRect l="9434" t="5031" r="9433"/>
          <a:stretch>
            <a:fillRect/>
          </a:stretch>
        </p:blipFill>
        <p:spPr>
          <a:xfrm flipV="1">
            <a:off x="928662" y="2561360"/>
            <a:ext cx="3571900" cy="31357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 descr="2014-04-28 13.13.4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4615164" y="2814332"/>
            <a:ext cx="3655217" cy="27414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857232"/>
            <a:ext cx="8229600" cy="2000264"/>
          </a:xfrm>
        </p:spPr>
        <p:txBody>
          <a:bodyPr/>
          <a:lstStyle/>
          <a:p>
            <a:r>
              <a:rPr lang="en-AU" dirty="0" smtClean="0"/>
              <a:t>Glue motor into position behind rear wheel.</a:t>
            </a:r>
          </a:p>
          <a:p>
            <a:r>
              <a:rPr lang="en-AU" dirty="0" smtClean="0"/>
              <a:t>The red gear should lock in tightly with the white gear.</a:t>
            </a:r>
          </a:p>
          <a:p>
            <a:r>
              <a:rPr lang="en-AU" dirty="0" smtClean="0"/>
              <a:t>A good connection between the gears is pivotal to the cars ability to generate motion.</a:t>
            </a:r>
            <a:endParaRPr lang="en-AU" dirty="0"/>
          </a:p>
        </p:txBody>
      </p:sp>
      <p:pic>
        <p:nvPicPr>
          <p:cNvPr id="4" name="Picture 3" descr="2014-04-28 13.25.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71802" y="2857496"/>
            <a:ext cx="2678907" cy="35718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785794"/>
            <a:ext cx="8229600" cy="1285884"/>
          </a:xfrm>
        </p:spPr>
        <p:txBody>
          <a:bodyPr/>
          <a:lstStyle/>
          <a:p>
            <a:r>
              <a:rPr lang="en-AU" dirty="0" smtClean="0"/>
              <a:t>Glue Battery Holder onto the middle of the car base.</a:t>
            </a:r>
          </a:p>
          <a:p>
            <a:r>
              <a:rPr lang="en-AU" dirty="0" smtClean="0"/>
              <a:t>Make sure Off/On Switch is facing up.</a:t>
            </a:r>
          </a:p>
          <a:p>
            <a:pPr>
              <a:buNone/>
            </a:pPr>
            <a:endParaRPr lang="en-AU" dirty="0"/>
          </a:p>
        </p:txBody>
      </p:sp>
      <p:pic>
        <p:nvPicPr>
          <p:cNvPr id="4" name="Picture 3" descr="2014-04-28 13.28.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2241332" y="1187637"/>
            <a:ext cx="4446998" cy="59293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Tm="7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785794"/>
            <a:ext cx="8229600" cy="1785950"/>
          </a:xfrm>
        </p:spPr>
        <p:txBody>
          <a:bodyPr>
            <a:normAutofit fontScale="85000" lnSpcReduction="20000"/>
          </a:bodyPr>
          <a:lstStyle/>
          <a:p>
            <a:r>
              <a:rPr lang="en-AU" dirty="0" smtClean="0"/>
              <a:t>Attach Connector Tabs onto Motor</a:t>
            </a:r>
          </a:p>
          <a:p>
            <a:r>
              <a:rPr lang="en-AU" dirty="0" smtClean="0"/>
              <a:t>Test to make sure the car is travelling in the right direction. </a:t>
            </a:r>
          </a:p>
          <a:p>
            <a:r>
              <a:rPr lang="en-AU" dirty="0" smtClean="0"/>
              <a:t>May need to reverse wires on motor.</a:t>
            </a:r>
          </a:p>
          <a:p>
            <a:r>
              <a:rPr lang="en-AU" dirty="0" smtClean="0"/>
              <a:t>Glue Connector Tabs into place.</a:t>
            </a:r>
          </a:p>
          <a:p>
            <a:r>
              <a:rPr lang="en-AU" dirty="0" smtClean="0"/>
              <a:t>This will ensure they don’t slip off when in motion.</a:t>
            </a:r>
            <a:endParaRPr lang="en-AU" dirty="0"/>
          </a:p>
        </p:txBody>
      </p:sp>
      <p:pic>
        <p:nvPicPr>
          <p:cNvPr id="4" name="Picture 3" descr="2014-04-28 13.30.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43042" y="2571744"/>
            <a:ext cx="2500312" cy="33337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 descr="2014-04-28 13.31.5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57752" y="2571743"/>
            <a:ext cx="2500330" cy="33337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785794"/>
            <a:ext cx="8229600" cy="857256"/>
          </a:xfrm>
        </p:spPr>
        <p:txBody>
          <a:bodyPr/>
          <a:lstStyle/>
          <a:p>
            <a:r>
              <a:rPr lang="en-AU" dirty="0" smtClean="0"/>
              <a:t>Glue excess wires to chassis for a tidy appearance.</a:t>
            </a:r>
            <a:endParaRPr lang="en-AU" dirty="0"/>
          </a:p>
        </p:txBody>
      </p:sp>
      <p:pic>
        <p:nvPicPr>
          <p:cNvPr id="4" name="Picture 3" descr="2014-04-28 13.37.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2071671" y="642918"/>
            <a:ext cx="4714910" cy="62865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Tm="7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857232"/>
            <a:ext cx="8229600" cy="857256"/>
          </a:xfrm>
        </p:spPr>
        <p:txBody>
          <a:bodyPr/>
          <a:lstStyle/>
          <a:p>
            <a:r>
              <a:rPr lang="en-AU" dirty="0" smtClean="0"/>
              <a:t>Flip over your car &amp; it is ready to roll.</a:t>
            </a:r>
            <a:endParaRPr lang="en-AU" dirty="0"/>
          </a:p>
        </p:txBody>
      </p:sp>
      <p:pic>
        <p:nvPicPr>
          <p:cNvPr id="4" name="Picture 3" descr="2014-04-28 13.40.08.jpg"/>
          <p:cNvPicPr>
            <a:picLocks noChangeAspect="1"/>
          </p:cNvPicPr>
          <p:nvPr/>
        </p:nvPicPr>
        <p:blipFill>
          <a:blip r:embed="rId2" cstate="print"/>
          <a:srcRect l="10344" t="7759" r="6897"/>
          <a:stretch>
            <a:fillRect/>
          </a:stretch>
        </p:blipFill>
        <p:spPr>
          <a:xfrm rot="16200000">
            <a:off x="2504962" y="781131"/>
            <a:ext cx="4134077" cy="61436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Tm="7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714356"/>
            <a:ext cx="8229600" cy="1214446"/>
          </a:xfrm>
        </p:spPr>
        <p:txBody>
          <a:bodyPr/>
          <a:lstStyle/>
          <a:p>
            <a:r>
              <a:rPr lang="en-AU" dirty="0" smtClean="0"/>
              <a:t>Decorate your car for a final bit of flare.</a:t>
            </a:r>
          </a:p>
          <a:p>
            <a:r>
              <a:rPr lang="en-AU" dirty="0" smtClean="0"/>
              <a:t>Hot Tip: Red cars go faster!!!</a:t>
            </a:r>
            <a:endParaRPr lang="en-AU" dirty="0"/>
          </a:p>
        </p:txBody>
      </p:sp>
      <p:pic>
        <p:nvPicPr>
          <p:cNvPr id="4" name="Picture 3" descr="2014-04-28 13.54.44.jpg"/>
          <p:cNvPicPr>
            <a:picLocks noChangeAspect="1"/>
          </p:cNvPicPr>
          <p:nvPr/>
        </p:nvPicPr>
        <p:blipFill>
          <a:blip r:embed="rId2" cstate="print"/>
          <a:srcRect l="5000" t="11667" r="2499" b="11666"/>
          <a:stretch>
            <a:fillRect/>
          </a:stretch>
        </p:blipFill>
        <p:spPr>
          <a:xfrm>
            <a:off x="1357290" y="1928802"/>
            <a:ext cx="6435632" cy="40005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Tm="7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214422"/>
            <a:ext cx="8229600" cy="928694"/>
          </a:xfrm>
        </p:spPr>
        <p:txBody>
          <a:bodyPr/>
          <a:lstStyle/>
          <a:p>
            <a:r>
              <a:rPr lang="en-AU" dirty="0" smtClean="0"/>
              <a:t>Turn the switch to the “On” position &amp; away you go...</a:t>
            </a:r>
            <a:endParaRPr lang="en-AU" dirty="0"/>
          </a:p>
        </p:txBody>
      </p:sp>
      <p:pic>
        <p:nvPicPr>
          <p:cNvPr id="5" name="IMG_3732.MO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714480" y="2000241"/>
            <a:ext cx="5615034" cy="4211276"/>
          </a:xfrm>
          <a:prstGeom prst="rect">
            <a:avLst/>
          </a:prstGeom>
        </p:spPr>
      </p:pic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3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 smtClean="0"/>
              <a:t>Contents of Kit</a:t>
            </a:r>
            <a:endParaRPr lang="en-AU" dirty="0"/>
          </a:p>
        </p:txBody>
      </p:sp>
      <p:pic>
        <p:nvPicPr>
          <p:cNvPr id="4" name="Picture 3" descr="2014-04-28 10.43.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 flipV="1">
            <a:off x="1500166" y="1928802"/>
            <a:ext cx="6048417" cy="45363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714356"/>
            <a:ext cx="8229600" cy="3214710"/>
          </a:xfrm>
        </p:spPr>
        <p:txBody>
          <a:bodyPr/>
          <a:lstStyle/>
          <a:p>
            <a:r>
              <a:rPr lang="en-AU" dirty="0" smtClean="0"/>
              <a:t>Design the shape of your car onto the Balsa Wood chassis.</a:t>
            </a:r>
          </a:p>
          <a:p>
            <a:r>
              <a:rPr lang="en-AU" dirty="0" smtClean="0"/>
              <a:t>Use pencil to draw car outline onto the rectangular Balsa chassis.</a:t>
            </a:r>
          </a:p>
          <a:p>
            <a:r>
              <a:rPr lang="en-AU" dirty="0" smtClean="0"/>
              <a:t>Cut out the car shape from your chassis using scissors &amp; </a:t>
            </a:r>
            <a:r>
              <a:rPr lang="en-AU" dirty="0"/>
              <a:t>h</a:t>
            </a:r>
            <a:r>
              <a:rPr lang="en-AU" dirty="0" smtClean="0"/>
              <a:t>obby knife.</a:t>
            </a:r>
          </a:p>
          <a:p>
            <a:r>
              <a:rPr lang="en-AU" dirty="0" smtClean="0"/>
              <a:t>You now have the body of your car ready to use.</a:t>
            </a:r>
            <a:endParaRPr lang="en-AU" dirty="0"/>
          </a:p>
        </p:txBody>
      </p:sp>
      <p:pic>
        <p:nvPicPr>
          <p:cNvPr id="4" name="Picture 3" descr="2014-04-28 10.48.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678657" y="4179127"/>
            <a:ext cx="2571736" cy="19288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 descr="2014-04-28 10.50.1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3250398" y="4179100"/>
            <a:ext cx="2571767" cy="19288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 descr="2014-04-28 10.54.4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5822164" y="4179098"/>
            <a:ext cx="2571768" cy="19288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785794"/>
            <a:ext cx="8229600" cy="2357454"/>
          </a:xfrm>
        </p:spPr>
        <p:txBody>
          <a:bodyPr/>
          <a:lstStyle/>
          <a:p>
            <a:r>
              <a:rPr lang="en-AU" dirty="0" smtClean="0"/>
              <a:t>Place metal axles over the wheel position of your car &amp; trim with bolt cutters.</a:t>
            </a:r>
          </a:p>
          <a:p>
            <a:r>
              <a:rPr lang="en-AU" dirty="0" smtClean="0"/>
              <a:t>Metal axle should poke out 1cm from each side of the wheel.</a:t>
            </a:r>
          </a:p>
          <a:p>
            <a:r>
              <a:rPr lang="en-AU" dirty="0" smtClean="0"/>
              <a:t>Make sure the axle is straight using a ruler</a:t>
            </a:r>
            <a:endParaRPr lang="en-AU" dirty="0"/>
          </a:p>
        </p:txBody>
      </p:sp>
      <p:pic>
        <p:nvPicPr>
          <p:cNvPr id="4" name="Picture 3" descr="2014-04-28 11.01.4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294650" y="3420070"/>
            <a:ext cx="2786082" cy="20895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 descr="2014-04-28 11.03.3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V="1">
            <a:off x="3071802" y="3286124"/>
            <a:ext cx="3143272" cy="23574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 descr="2014-04-28 11.02.5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6072202" y="3429028"/>
            <a:ext cx="2857488" cy="21431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785794"/>
            <a:ext cx="8229600" cy="2143140"/>
          </a:xfrm>
        </p:spPr>
        <p:txBody>
          <a:bodyPr/>
          <a:lstStyle/>
          <a:p>
            <a:r>
              <a:rPr lang="en-AU" dirty="0" smtClean="0"/>
              <a:t>Place plastic straws over the car base &amp; cut with scissors. </a:t>
            </a:r>
          </a:p>
          <a:p>
            <a:r>
              <a:rPr lang="en-AU" dirty="0" smtClean="0"/>
              <a:t>The straw should be the same as the width of the chassis base.</a:t>
            </a:r>
            <a:endParaRPr lang="en-AU" dirty="0"/>
          </a:p>
        </p:txBody>
      </p:sp>
      <p:pic>
        <p:nvPicPr>
          <p:cNvPr id="4" name="Picture 3" descr="2014-04-28 11.04.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V="1">
            <a:off x="714348" y="2607439"/>
            <a:ext cx="4429156" cy="33218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 descr="2014-04-28 11.07.3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4810127" y="2833684"/>
            <a:ext cx="3810027" cy="28575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Tm="7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785794"/>
            <a:ext cx="8229600" cy="1500198"/>
          </a:xfrm>
        </p:spPr>
        <p:txBody>
          <a:bodyPr/>
          <a:lstStyle/>
          <a:p>
            <a:r>
              <a:rPr lang="en-AU" dirty="0" smtClean="0"/>
              <a:t>Insert metal rod into plastic straw.</a:t>
            </a:r>
          </a:p>
          <a:p>
            <a:r>
              <a:rPr lang="en-AU" dirty="0" smtClean="0"/>
              <a:t>This will act as the axle &amp; shaft for your car.</a:t>
            </a:r>
            <a:endParaRPr lang="en-AU" dirty="0"/>
          </a:p>
        </p:txBody>
      </p:sp>
      <p:pic>
        <p:nvPicPr>
          <p:cNvPr id="4" name="Picture 3" descr="2014-04-28 11.09.4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71636" y="1893107"/>
            <a:ext cx="5857884" cy="43934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Tm="7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785794"/>
            <a:ext cx="8229600" cy="1285884"/>
          </a:xfrm>
        </p:spPr>
        <p:txBody>
          <a:bodyPr>
            <a:normAutofit lnSpcReduction="10000"/>
          </a:bodyPr>
          <a:lstStyle/>
          <a:p>
            <a:r>
              <a:rPr lang="en-AU" dirty="0" smtClean="0"/>
              <a:t>Attach both of the smaller Car Wheels onto the metal axle.</a:t>
            </a:r>
          </a:p>
          <a:p>
            <a:r>
              <a:rPr lang="en-AU" dirty="0" smtClean="0"/>
              <a:t>This will act as the front wheels of your car.</a:t>
            </a:r>
            <a:endParaRPr lang="en-AU" dirty="0"/>
          </a:p>
        </p:txBody>
      </p:sp>
      <p:pic>
        <p:nvPicPr>
          <p:cNvPr id="4" name="Picture 3" descr="2014-04-28 11.55.58.jpg"/>
          <p:cNvPicPr>
            <a:picLocks noChangeAspect="1"/>
          </p:cNvPicPr>
          <p:nvPr/>
        </p:nvPicPr>
        <p:blipFill>
          <a:blip r:embed="rId2" cstate="print"/>
          <a:srcRect t="7647"/>
          <a:stretch>
            <a:fillRect/>
          </a:stretch>
        </p:blipFill>
        <p:spPr>
          <a:xfrm rot="16200000">
            <a:off x="2211126" y="1568191"/>
            <a:ext cx="4293122" cy="52864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Tm="7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785794"/>
            <a:ext cx="8229600" cy="1714512"/>
          </a:xfrm>
        </p:spPr>
        <p:txBody>
          <a:bodyPr>
            <a:normAutofit fontScale="92500" lnSpcReduction="20000"/>
          </a:bodyPr>
          <a:lstStyle/>
          <a:p>
            <a:r>
              <a:rPr lang="en-AU" dirty="0" smtClean="0"/>
              <a:t>Attach one of the large Truck wheels onto the second metal axle.</a:t>
            </a:r>
          </a:p>
          <a:p>
            <a:r>
              <a:rPr lang="en-AU" dirty="0" smtClean="0"/>
              <a:t>Firmly press the white Spur Gear 60 Tooth onto the other end.</a:t>
            </a:r>
          </a:p>
          <a:p>
            <a:r>
              <a:rPr lang="en-AU" dirty="0" smtClean="0"/>
              <a:t>Then attach the final Truck Wheel over the Spur Gear.</a:t>
            </a:r>
            <a:endParaRPr lang="en-AU" dirty="0"/>
          </a:p>
        </p:txBody>
      </p:sp>
      <p:pic>
        <p:nvPicPr>
          <p:cNvPr id="4" name="Picture 3" descr="2014-04-28 12.00.19.jpg"/>
          <p:cNvPicPr>
            <a:picLocks noChangeAspect="1"/>
          </p:cNvPicPr>
          <p:nvPr/>
        </p:nvPicPr>
        <p:blipFill>
          <a:blip r:embed="rId2" cstate="print"/>
          <a:srcRect t="5000" b="4999"/>
          <a:stretch>
            <a:fillRect/>
          </a:stretch>
        </p:blipFill>
        <p:spPr>
          <a:xfrm rot="16200000">
            <a:off x="864379" y="2564590"/>
            <a:ext cx="2928957" cy="35147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 descr="2014-04-28 12.05.3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5012555" y="2369340"/>
            <a:ext cx="2928940" cy="39052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857232"/>
            <a:ext cx="8229600" cy="1000131"/>
          </a:xfrm>
        </p:spPr>
        <p:txBody>
          <a:bodyPr/>
          <a:lstStyle/>
          <a:p>
            <a:r>
              <a:rPr lang="en-AU" dirty="0" smtClean="0"/>
              <a:t>Attach the red Gear 8 Tooth onto the 9 Volt Flat Motor.</a:t>
            </a:r>
          </a:p>
        </p:txBody>
      </p:sp>
      <p:pic>
        <p:nvPicPr>
          <p:cNvPr id="4" name="Picture 3" descr="2014-04-28 12.07.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2297891" y="2202648"/>
            <a:ext cx="4476781" cy="33575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Tm="7000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197</TotalTime>
  <Words>423</Words>
  <Application>Microsoft Office PowerPoint</Application>
  <PresentationFormat>On-screen Show (4:3)</PresentationFormat>
  <Paragraphs>40</Paragraphs>
  <Slides>18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Flow</vt:lpstr>
      <vt:lpstr>BATTERY POWERED CAR KIT 28CKIT1 (ASSEMBLY INTRUCTIONS)</vt:lpstr>
      <vt:lpstr>Contents of Kit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BATTERY POWERED CAR KIT 28CKIT1 (ASSEMBLY INTRUCTIONS)</dc:title>
  <dc:creator>CamSales</dc:creator>
  <cp:lastModifiedBy>CamSales</cp:lastModifiedBy>
  <cp:revision>40</cp:revision>
  <dcterms:created xsi:type="dcterms:W3CDTF">2014-04-28T04:01:31Z</dcterms:created>
  <dcterms:modified xsi:type="dcterms:W3CDTF">2014-04-30T00:01:11Z</dcterms:modified>
</cp:coreProperties>
</file>